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41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97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AI and IoT-Based Crop Recommendation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08878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AI and IoT-based crop recommendation system uses real-time sensor data to predict suitable crops. A machine learning model trained on features like nitrogen, phosphorus, potassium, rainfall, humidity, temperature and pH. Sensor data is collected over half a day, averaged, and fed to the ML model. The web app, built with HTML, CSS, and Flask, enables: Real-time sensor data transmission via Wi-Fi. Data storage in CSV files with a time index.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7771D-FF99-500C-7540-7AD9E2E22536}"/>
              </a:ext>
            </a:extLst>
          </p:cNvPr>
          <p:cNvSpPr/>
          <p:nvPr/>
        </p:nvSpPr>
        <p:spPr>
          <a:xfrm>
            <a:off x="12687300" y="7715250"/>
            <a:ext cx="194310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610791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and Future enhancement with a Chatbot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330" y="2328743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645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Conclusion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1645" y="3037522"/>
            <a:ext cx="3226594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AI and IoT-based crop recommendation system shows promise in revolutionizing agricultural decision-making.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247" y="2328743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8562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Current Status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8562" y="3037522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At TRL 3, the system has demonstrated its potential through working prototypes and proof of concept.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2330" y="5261967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645" y="549128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Enhancement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1645" y="5970746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Plans to integrate a chatbot to provide interactive guidance and support to farmers using the system.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9247" y="5261967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8562" y="5491282"/>
            <a:ext cx="309002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Continuous Improvement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98562" y="5970746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Ongoing refinement of the machine learning model and user interface based on real-world usage and feedback.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A54D2-93E7-6F11-178F-4C6FD7A4B921}"/>
              </a:ext>
            </a:extLst>
          </p:cNvPr>
          <p:cNvSpPr/>
          <p:nvPr/>
        </p:nvSpPr>
        <p:spPr>
          <a:xfrm>
            <a:off x="12687300" y="7715250"/>
            <a:ext cx="194310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667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682" y="3167539"/>
            <a:ext cx="7977783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Abstract and Objective of the Project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0682" y="4080272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5588" y="4285178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Abstract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5588" y="4711898"/>
            <a:ext cx="6116122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AI and IoT-based crop recommendation system utilizes real-time sensor data to predict suitable crops for cultivation.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3903" y="4080272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18809" y="4285178"/>
            <a:ext cx="26243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Machine Learning Model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8809" y="4711898"/>
            <a:ext cx="6116122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machine learning model is trained on features including nitrogen, phosphorus, potassium, rainfall, humidity, temperature and pH.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0682" y="6060996"/>
            <a:ext cx="6525935" cy="1467803"/>
          </a:xfrm>
          <a:prstGeom prst="roundRect">
            <a:avLst>
              <a:gd name="adj" fmla="val 564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5588" y="6265902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5588" y="6692622"/>
            <a:ext cx="6116122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Sensor data is collected over half a day, averaged, and then fed into the machine learning model for analysis.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3903" y="6060996"/>
            <a:ext cx="6525935" cy="1467803"/>
          </a:xfrm>
          <a:prstGeom prst="roundRect">
            <a:avLst>
              <a:gd name="adj" fmla="val 564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18809" y="6265902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Web Application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8809" y="6692622"/>
            <a:ext cx="6116122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includes a web app built with HTML, CSS, and Flask, enabling real-time sensor data transmission and storage.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C35FB4-FEDF-C581-6E55-828061424BF4}"/>
              </a:ext>
            </a:extLst>
          </p:cNvPr>
          <p:cNvSpPr/>
          <p:nvPr/>
        </p:nvSpPr>
        <p:spPr>
          <a:xfrm>
            <a:off x="12687300" y="7715250"/>
            <a:ext cx="194310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717" y="495657"/>
            <a:ext cx="788336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sensor data collection and Transmission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75321" y="1891308"/>
            <a:ext cx="22860" cy="5842635"/>
          </a:xfrm>
          <a:prstGeom prst="roundRect">
            <a:avLst>
              <a:gd name="adj" fmla="val 330883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6566475" y="2284928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6184166" y="2093833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45615" y="2161342"/>
            <a:ext cx="82153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77232" y="2071330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Sensor Deployment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377232" y="2460665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IoT sensors are placed in the agricultural field to collect real-time data on various parameters.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566475" y="3790593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6184166" y="3599497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18349" y="3667006"/>
            <a:ext cx="13668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77232" y="3576995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77232" y="3966329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Sensors gather data on nitrogen, phosphorus, potassium, rainfall, humidity, temperature and pH over a half-day period.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66475" y="5296257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4166" y="5105162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17278" y="5172670"/>
            <a:ext cx="138827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77232" y="5082659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Averaging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377232" y="5471993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collected sensor data is averaged to provide a comprehensive snapshot of field conditions.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566475" y="6801922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C5D2CF"/>
          </a:solidFill>
          <a:ln/>
        </p:spPr>
      </p:sp>
      <p:sp>
        <p:nvSpPr>
          <p:cNvPr id="21" name="Shape 18"/>
          <p:cNvSpPr/>
          <p:nvPr/>
        </p:nvSpPr>
        <p:spPr>
          <a:xfrm>
            <a:off x="6184166" y="6610826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13706" y="6678335"/>
            <a:ext cx="146090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377232" y="6588323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Wi-Fi Transmission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377232" y="6977658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averaged data is transmitted in real-time via Wi-Fi to the web application for further processing.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6B3529-9E6A-AFA0-839A-47F2F7514BE7}"/>
              </a:ext>
            </a:extLst>
          </p:cNvPr>
          <p:cNvSpPr/>
          <p:nvPr/>
        </p:nvSpPr>
        <p:spPr>
          <a:xfrm>
            <a:off x="12687300" y="7715250"/>
            <a:ext cx="194310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3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3201114"/>
            <a:ext cx="13161169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storage in CSV files with a time index for Future analysis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4616" y="4827984"/>
            <a:ext cx="13161169" cy="2830592"/>
          </a:xfrm>
          <a:prstGeom prst="roundRect">
            <a:avLst>
              <a:gd name="adj" fmla="val 31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2236" y="4835604"/>
            <a:ext cx="13145929" cy="9384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52619" y="4969073"/>
            <a:ext cx="121955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Time Index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2599611" y="4969073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Nitrogen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242792" y="4969073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Phosphorus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885974" y="4969073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Potassium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29155" y="4969073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Rainfall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172337" y="4969073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Humidity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815518" y="4969073"/>
            <a:ext cx="121574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Temperature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2458700" y="4969073"/>
            <a:ext cx="121955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2236" y="5774055"/>
            <a:ext cx="13145929" cy="9384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52619" y="5907524"/>
            <a:ext cx="121955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2023-05-01 09:00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2599611" y="5907524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45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4242792" y="5907524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30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5885974" y="5907524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25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29155" y="5907524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150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9172337" y="5907524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65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10815518" y="5907524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28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12458700" y="5907524"/>
            <a:ext cx="121955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6.5</a:t>
            </a:r>
            <a:endParaRPr lang="en-US" sz="1650" dirty="0"/>
          </a:p>
        </p:txBody>
      </p:sp>
      <p:sp>
        <p:nvSpPr>
          <p:cNvPr id="23" name="Shape 20"/>
          <p:cNvSpPr/>
          <p:nvPr/>
        </p:nvSpPr>
        <p:spPr>
          <a:xfrm>
            <a:off x="742236" y="6712506"/>
            <a:ext cx="13145929" cy="9384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952619" y="6845975"/>
            <a:ext cx="121955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2023-05-01 15:00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2599611" y="6845975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48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4242792" y="6845975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32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5885974" y="6845975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27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7529155" y="6845975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0</a:t>
            </a:r>
            <a:endParaRPr lang="en-US" sz="1650" dirty="0"/>
          </a:p>
        </p:txBody>
      </p:sp>
      <p:sp>
        <p:nvSpPr>
          <p:cNvPr id="29" name="Text 26"/>
          <p:cNvSpPr/>
          <p:nvPr/>
        </p:nvSpPr>
        <p:spPr>
          <a:xfrm>
            <a:off x="9172337" y="6845975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60</a:t>
            </a:r>
            <a:endParaRPr lang="en-US" sz="1650" dirty="0"/>
          </a:p>
        </p:txBody>
      </p:sp>
      <p:sp>
        <p:nvSpPr>
          <p:cNvPr id="30" name="Text 27"/>
          <p:cNvSpPr/>
          <p:nvPr/>
        </p:nvSpPr>
        <p:spPr>
          <a:xfrm>
            <a:off x="10815518" y="6845975"/>
            <a:ext cx="121574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30</a:t>
            </a:r>
            <a:endParaRPr lang="en-US" sz="1650" dirty="0"/>
          </a:p>
        </p:txBody>
      </p:sp>
      <p:sp>
        <p:nvSpPr>
          <p:cNvPr id="31" name="Text 28"/>
          <p:cNvSpPr/>
          <p:nvPr/>
        </p:nvSpPr>
        <p:spPr>
          <a:xfrm>
            <a:off x="12458700" y="6845975"/>
            <a:ext cx="121955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6.7</a:t>
            </a:r>
            <a:endParaRPr lang="en-US" sz="16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798454-3528-B608-0CB7-672EB45F7CCE}"/>
              </a:ext>
            </a:extLst>
          </p:cNvPr>
          <p:cNvSpPr/>
          <p:nvPr/>
        </p:nvSpPr>
        <p:spPr>
          <a:xfrm>
            <a:off x="12687300" y="7715250"/>
            <a:ext cx="194310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Machine learning model development and training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209157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Preparation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961" y="2484715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Collected sensor data is preprocessed and formatted for use in machine learning.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961" y="35463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Selection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961" y="3939540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 appropriate machine learning algorithm is chosen for crop recommendation based on the available features.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961" y="5001220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961" y="5394365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selected model is trained using historical data on crop performance and environmental conditions.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961" y="645604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Evaluation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961" y="6849189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trained model is evaluated using test data to assess its accuracy in crop recommendations.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53953E-DA51-1D27-F217-D402716B04EF}"/>
              </a:ext>
            </a:extLst>
          </p:cNvPr>
          <p:cNvSpPr/>
          <p:nvPr/>
        </p:nvSpPr>
        <p:spPr>
          <a:xfrm>
            <a:off x="12687300" y="7715250"/>
            <a:ext cx="194310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1012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Web application design and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51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 Development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web application's user interface is designed using HTML and CSS to provide an intuitive experience for farmers.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Development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Flask is used to create the backend of the web application, handling data processing and communication with the machine learning model.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frontend and backend are integrated to create a seamless web application that displays real-time sensor data and crop recommendations.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79A366-CFB3-993F-43E0-FEC132AD1457}"/>
              </a:ext>
            </a:extLst>
          </p:cNvPr>
          <p:cNvSpPr/>
          <p:nvPr/>
        </p:nvSpPr>
        <p:spPr>
          <a:xfrm>
            <a:off x="12687300" y="7715250"/>
            <a:ext cx="194310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669" y="616387"/>
            <a:ext cx="7576661" cy="2099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Technology readiness level : proof of concept phase with working prototypes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3669" y="3303270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4409" y="3387209"/>
            <a:ext cx="102156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1260" y="3303270"/>
            <a:ext cx="2878574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TRL 3: Proof of Concept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1260" y="3787378"/>
            <a:ext cx="2948821" cy="2149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AI and IoT-based crop recommendation system is currently at Technology Readiness Level 3, indicating it is in the proof of concept phase.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919" y="3303270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0844" y="3387209"/>
            <a:ext cx="169902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1510" y="3303270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Working Prototypes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1510" y="3787378"/>
            <a:ext cx="2948821" cy="1791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Functional prototypes of the system have been developed and are being tested in controlled environments.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3669" y="6412587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9166" y="6496526"/>
            <a:ext cx="172641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11260" y="6412587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Ongoing Development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1260" y="6896695"/>
            <a:ext cx="6849070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project team continues to refine and improve the system based on initial testing results and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6394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Uniqueness of the Project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Utilizes up-to-the-minute sensor data for accurate crop recommendations.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AI-powered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97312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Leverages machine learning for intelligent crop selection based on multiple factors.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Cloud Storage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97312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Stores data in CSV format with time indexing for future analysis and improvements.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8891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Accessible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597312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Web-based application allows easy access for farmers from various devices.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E43B1-2DE9-E0AE-DA3D-B4FC987C7527}"/>
              </a:ext>
            </a:extLst>
          </p:cNvPr>
          <p:cNvSpPr/>
          <p:nvPr/>
        </p:nvSpPr>
        <p:spPr>
          <a:xfrm>
            <a:off x="12687300" y="7715250"/>
            <a:ext cx="194310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151" y="685443"/>
            <a:ext cx="6545699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Establishment in Indian Market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1757" y="1579721"/>
            <a:ext cx="22860" cy="5964317"/>
          </a:xfrm>
          <a:prstGeom prst="roundRect">
            <a:avLst>
              <a:gd name="adj" fmla="val 355268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6647855" y="2003346"/>
            <a:ext cx="676751" cy="22860"/>
          </a:xfrm>
          <a:prstGeom prst="roundRect">
            <a:avLst>
              <a:gd name="adj" fmla="val 355268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6235660" y="1797248"/>
            <a:ext cx="435054" cy="435054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9015" y="1869758"/>
            <a:ext cx="8822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16654" y="177307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Market Research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16654" y="219110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Conduct thorough analysis of Indian agricultural sector and farmer needs.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7855" y="3620095"/>
            <a:ext cx="676751" cy="22860"/>
          </a:xfrm>
          <a:prstGeom prst="roundRect">
            <a:avLst>
              <a:gd name="adj" fmla="val 355268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6235660" y="3413998"/>
            <a:ext cx="435054" cy="435054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79726" y="3486507"/>
            <a:ext cx="14680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16654" y="3389828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Localization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16654" y="380785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Adapt the system to local crop varieties, climate conditions, and farming practices.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7855" y="5236845"/>
            <a:ext cx="676751" cy="22860"/>
          </a:xfrm>
          <a:prstGeom prst="roundRect">
            <a:avLst>
              <a:gd name="adj" fmla="val 355268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5660" y="5030748"/>
            <a:ext cx="435054" cy="435054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78654" y="5103257"/>
            <a:ext cx="14906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16654" y="5006578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Partnerships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16654" y="542460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Collaborate with local agricultural institutions and farmer cooperatives for wider adoption.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47855" y="6853595"/>
            <a:ext cx="676751" cy="22860"/>
          </a:xfrm>
          <a:prstGeom prst="roundRect">
            <a:avLst>
              <a:gd name="adj" fmla="val 355268"/>
            </a:avLst>
          </a:prstGeom>
          <a:solidFill>
            <a:srgbClr val="C5D2CF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5660" y="6647498"/>
            <a:ext cx="435054" cy="435054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74725" y="6720007"/>
            <a:ext cx="15692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516654" y="6623328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Scaling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16654" y="7041356"/>
            <a:ext cx="643699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Gradually expand the system's reach across different regions of India.</a:t>
            </a:r>
            <a:endParaRPr lang="en-US" sz="1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4923E4-4909-9623-1CE4-B4DB44AF43E8}"/>
              </a:ext>
            </a:extLst>
          </p:cNvPr>
          <p:cNvSpPr/>
          <p:nvPr/>
        </p:nvSpPr>
        <p:spPr>
          <a:xfrm>
            <a:off x="12687300" y="7715250"/>
            <a:ext cx="194310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762</Words>
  <Application>Microsoft Office PowerPoint</Application>
  <PresentationFormat>Custom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Kanit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shyam jayakumar</cp:lastModifiedBy>
  <cp:revision>3</cp:revision>
  <dcterms:created xsi:type="dcterms:W3CDTF">2024-10-16T08:17:13Z</dcterms:created>
  <dcterms:modified xsi:type="dcterms:W3CDTF">2024-10-16T13:22:55Z</dcterms:modified>
</cp:coreProperties>
</file>